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21BE8-4151-D3B6-8A09-1D97119C5C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7AA7D4-86FC-A8F2-8514-B747AB0ECC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98679-6264-4B6D-942D-3E88A1E4F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A9DCB-4953-6DA9-6066-6AA058742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E46B0-4032-2CEB-8EF6-97C05118E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183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1ED35-1987-3288-8FE6-7E003434E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AEA39A-96B4-CD28-55D0-48AD489DE8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6AFFD-7371-36D5-D4CF-6CE362478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BB2336-467B-446F-8105-DD2F97818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BB2F8-8E1E-3AC3-FCC0-A14E3BB1B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5318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93B97A-8258-3E1E-F42B-A71909B27F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478594-CC7A-40B7-C389-6A2861DEC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1F858-B739-CE94-D0C0-4B790D88E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C3577-345F-347F-F130-99D09A420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C5FFD6-34C1-F52B-B046-8B712D9C8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2881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89FA9-57B7-3B43-68FA-EA5EE1FD1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438D1-F96A-F27C-901A-77A3CC67E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F60D5-A7B4-9F7B-014A-587657941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03923-4E37-4557-5F07-AA3378E71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D4AA0-B089-3FEC-7C23-8D7CB7867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3209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93A31-100A-1615-6785-8672CD1A9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34DC10-E25B-E3D2-A8E2-FDB28E677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86EA9-227B-A864-FF2E-EFC31B5B5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E0717-9CE2-C5A9-CCB3-AED39E762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4BE06-1923-38DA-2A1F-F17CC5D69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781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BC487-0FDE-0298-B0C1-750CB09E1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81CC4-448B-1A38-B043-4C50602A34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30346A-80B7-E749-E45E-D07318BA71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35FF4-F2FD-165C-9AE3-77E4C3554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238A2-02D0-DA5A-668A-D25A6B097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FED5-F84B-92B2-FE3E-25C84B61B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3497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3804B-C001-B417-1EAB-446918E54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FF23DA-AA69-5ECF-D6B8-DFADBCCB3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F49-EEF2-62B0-2A7D-780D69E47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4D5EC2-7CDD-9A9C-8479-E6CFA51C8B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86DD99-3CBF-0AD7-691D-684023951E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850634-808B-8D29-9C3A-C94E0C8FC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6135ED-9938-73AF-3D0D-D2BE0D08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D143A1-06D7-8B52-0F81-2D957C69B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2316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1A3E9-AC2C-AB1E-EC80-9A1D63C19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13CFE5-A18F-FF4F-5606-F9B46B6A5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D29B16-3B0D-CB89-AD0A-FDABD58D2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D39EC4-1A42-9E00-C91E-83E1E3C4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3699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B7619-1142-1A8B-E20E-A63CA6844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EA1CB0-CDB5-5E39-E044-30F493C9A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0F2042-D4E3-CA45-14DA-28ECB8ABB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54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EBBE7-9438-C6D4-28A5-8AABA9468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C7912-5E25-5FCA-32B4-460F4050E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1C9BC2-6FF2-2672-DFC3-90BA6B050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D5BC38-781F-DA63-AA39-6A6029414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5B572E-ACDF-99B8-D00E-135A6AAC0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9B7439-7DE1-3DA7-DD13-D67EB49F8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6137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8099D-8374-FA47-29DE-4A0C98629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777B39-43E2-6AAE-6C9A-934A9B5A4B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C179F5-AB92-D34A-079C-EF7C69DE4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7D102C-BD41-C5A3-F7F6-CBCF4AF2C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9A8869-EF1F-7F80-AB0D-A5590EA28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42FBBF-4B1A-F317-44EA-CC2942F7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4466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62929D-FDDF-D3E2-B70D-A66F9BA39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27388-F753-C661-1A9C-B16684B82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E80A6-73DC-F0D8-B23A-7C9410D053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B7A934-959D-485D-B2C9-235FA6CE6A74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9FCA3-F5BD-0F78-F972-4F5B260AC6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42B7F-9E99-5CF4-FA3D-9D9E40E42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E4446-4D20-492C-B092-85A8BB0D1F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5958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EB6F0E-115C-1DE5-785C-73F8F6C67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75"/>
            <a:ext cx="12249016" cy="682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723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6DA581-E583-4136-8F46-65ACB8AF1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433147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F87BA0-3854-5ED0-4469-62128D9F63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82" y="0"/>
            <a:ext cx="12143218" cy="6858000"/>
          </a:xfrm>
        </p:spPr>
      </p:pic>
    </p:spTree>
    <p:extLst>
      <p:ext uri="{BB962C8B-B14F-4D97-AF65-F5344CB8AC3E}">
        <p14:creationId xmlns:p14="http://schemas.microsoft.com/office/powerpoint/2010/main" val="3457020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3B0DE8D-FF93-13A1-AD2C-6EDBCEDDC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4" y="0"/>
            <a:ext cx="12176475" cy="694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54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109C7B-BBF7-C10E-71D6-AA95C69223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79" y="0"/>
            <a:ext cx="12178021" cy="6858000"/>
          </a:xfrm>
        </p:spPr>
      </p:pic>
    </p:spTree>
    <p:extLst>
      <p:ext uri="{BB962C8B-B14F-4D97-AF65-F5344CB8AC3E}">
        <p14:creationId xmlns:p14="http://schemas.microsoft.com/office/powerpoint/2010/main" val="649630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832574-751F-3831-981A-8C1E43ADA4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009" y="0"/>
            <a:ext cx="12110991" cy="6858000"/>
          </a:xfrm>
        </p:spPr>
      </p:pic>
    </p:spTree>
    <p:extLst>
      <p:ext uri="{BB962C8B-B14F-4D97-AF65-F5344CB8AC3E}">
        <p14:creationId xmlns:p14="http://schemas.microsoft.com/office/powerpoint/2010/main" val="1772451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A57030-B687-2224-2109-4D7A646775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90" y="0"/>
            <a:ext cx="12129810" cy="6977270"/>
          </a:xfrm>
        </p:spPr>
      </p:pic>
    </p:spTree>
    <p:extLst>
      <p:ext uri="{BB962C8B-B14F-4D97-AF65-F5344CB8AC3E}">
        <p14:creationId xmlns:p14="http://schemas.microsoft.com/office/powerpoint/2010/main" val="529695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2223F6-26EE-C468-F806-FA5DD0133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70" y="0"/>
            <a:ext cx="12161730" cy="6858000"/>
          </a:xfrm>
        </p:spPr>
      </p:pic>
    </p:spTree>
    <p:extLst>
      <p:ext uri="{BB962C8B-B14F-4D97-AF65-F5344CB8AC3E}">
        <p14:creationId xmlns:p14="http://schemas.microsoft.com/office/powerpoint/2010/main" val="1537712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464F2F-B873-7925-5592-E99E701F44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4133092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52C8D9-FE55-C3DC-9680-78A3DF60EB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728" y="0"/>
            <a:ext cx="12096272" cy="6971071"/>
          </a:xfrm>
        </p:spPr>
      </p:pic>
    </p:spTree>
    <p:extLst>
      <p:ext uri="{BB962C8B-B14F-4D97-AF65-F5344CB8AC3E}">
        <p14:creationId xmlns:p14="http://schemas.microsoft.com/office/powerpoint/2010/main" val="2047431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45C6D6-ECC8-D228-10DC-1E0526A87B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81091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Anbu Priya</dc:creator>
  <cp:lastModifiedBy>Anbu Priya</cp:lastModifiedBy>
  <cp:revision>1</cp:revision>
  <dcterms:created xsi:type="dcterms:W3CDTF">2024-05-02T10:31:28Z</dcterms:created>
  <dcterms:modified xsi:type="dcterms:W3CDTF">2024-05-02T10:31:48Z</dcterms:modified>
</cp:coreProperties>
</file>

<file path=docProps/thumbnail.jpeg>
</file>